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9BCB779-DFE4-4136-912C-070CDCF40C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1" name="矩形: 摺角紙張 10">
            <a:extLst>
              <a:ext uri="{FF2B5EF4-FFF2-40B4-BE49-F238E27FC236}">
                <a16:creationId xmlns:a16="http://schemas.microsoft.com/office/drawing/2014/main" id="{578EB6A1-4523-41EA-9A60-F85EDE840590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43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3" y="171799"/>
            <a:ext cx="11251845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A396740-2473-474C-BC11-3C038FD966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15B63DCE-6D03-457A-A9E7-046611069FC4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第五课 复古风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一、</a:t>
            </a:r>
            <a:r>
              <a:rPr lang="zh-TW" altLang="en-US" sz="4000" dirty="0">
                <a:latin typeface="標楷體" panose="03000509000000000000" pitchFamily="65" charset="-120"/>
              </a:rPr>
              <a:t>拿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sz="4000" dirty="0">
                <a:latin typeface="標楷體" panose="03000509000000000000" pitchFamily="65" charset="-120"/>
              </a:rPr>
              <a:t>来说</a:t>
            </a:r>
            <a:r>
              <a:rPr lang="zh-TW" altLang="zh-TW" dirty="0"/>
              <a:t>｜</a:t>
            </a:r>
            <a:r>
              <a:rPr lang="en-US" altLang="zh-TW" sz="4000" dirty="0"/>
              <a:t>take…as an example</a:t>
            </a:r>
            <a:endParaRPr lang="zh-TW" altLang="en-US" sz="4000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拿</a:t>
            </a:r>
            <a:r>
              <a:rPr lang="zh-TW" altLang="en-US" dirty="0"/>
              <a:t>服装</a:t>
            </a:r>
            <a:r>
              <a:rPr lang="zh-TW" altLang="en-US" dirty="0">
                <a:solidFill>
                  <a:srgbClr val="FF0000"/>
                </a:solidFill>
              </a:rPr>
              <a:t>来说</a:t>
            </a:r>
            <a:r>
              <a:rPr lang="zh-TW" altLang="en-US" dirty="0"/>
              <a:t>，每个季节都会出现新的设计。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不是每家父母对孩子的要求都很高。</a:t>
            </a:r>
            <a:r>
              <a:rPr lang="zh-TW" altLang="en-US" dirty="0">
                <a:solidFill>
                  <a:srgbClr val="FF0000"/>
                </a:solidFill>
              </a:rPr>
              <a:t>拿</a:t>
            </a:r>
            <a:r>
              <a:rPr lang="zh-TW" altLang="en-US" dirty="0"/>
              <a:t>我父母</a:t>
            </a:r>
            <a:r>
              <a:rPr lang="zh-TW" altLang="en-US" dirty="0">
                <a:solidFill>
                  <a:srgbClr val="FF0000"/>
                </a:solidFill>
              </a:rPr>
              <a:t>来说</a:t>
            </a:r>
            <a:r>
              <a:rPr lang="zh-TW" altLang="en-US" dirty="0"/>
              <a:t>，他们就给我很多的自由，让我自己选择大学。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各种传统习俗都有意义，</a:t>
            </a:r>
            <a:r>
              <a:rPr lang="zh-TW" altLang="en-US" dirty="0">
                <a:solidFill>
                  <a:srgbClr val="FF0000"/>
                </a:solidFill>
              </a:rPr>
              <a:t>拿</a:t>
            </a:r>
            <a:r>
              <a:rPr lang="zh-TW" altLang="en-US" dirty="0"/>
              <a:t>元宵节放天灯</a:t>
            </a:r>
            <a:r>
              <a:rPr lang="zh-TW" altLang="en-US" dirty="0">
                <a:solidFill>
                  <a:srgbClr val="FF0000"/>
                </a:solidFill>
              </a:rPr>
              <a:t>来说</a:t>
            </a:r>
            <a:r>
              <a:rPr lang="zh-TW" altLang="en-US" dirty="0"/>
              <a:t>，就是代表希望平安、幸福。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二、就算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sz="4000" dirty="0">
                <a:latin typeface="標楷體" panose="03000509000000000000" pitchFamily="65" charset="-120"/>
              </a:rPr>
              <a:t>，也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zh-TW" dirty="0"/>
              <a:t>｜</a:t>
            </a:r>
            <a:r>
              <a:rPr lang="en-US" altLang="zh-TW" sz="4000" dirty="0"/>
              <a:t>even if…, ...will …</a:t>
            </a:r>
            <a:endParaRPr lang="zh-TW" altLang="en-US" sz="40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独特的产品</a:t>
            </a:r>
            <a:r>
              <a:rPr lang="zh-TW" altLang="en-US" dirty="0">
                <a:solidFill>
                  <a:srgbClr val="FF0000"/>
                </a:solidFill>
              </a:rPr>
              <a:t>就算</a:t>
            </a:r>
            <a:r>
              <a:rPr lang="zh-TW" altLang="en-US" dirty="0"/>
              <a:t>经过一段长时间，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能再一次受到大众注意。</a:t>
            </a:r>
            <a:endParaRPr lang="en-US" altLang="zh-TW" dirty="0"/>
          </a:p>
          <a:p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就算</a:t>
            </a:r>
            <a:r>
              <a:rPr lang="zh-TW" altLang="en-US" dirty="0"/>
              <a:t>你没喝过珍珠奶茶，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听说过这是台湾最受观光客欢迎的饮料吧！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就算</a:t>
            </a:r>
            <a:r>
              <a:rPr lang="zh-TW" altLang="en-US" dirty="0"/>
              <a:t>我没达到父母的要求，他们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不会批评我。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三</a:t>
            </a:r>
            <a:r>
              <a:rPr lang="zh-TW" altLang="en-US" dirty="0"/>
              <a:t>、</a:t>
            </a:r>
            <a:r>
              <a:rPr lang="zh-TW" altLang="en-US" sz="4000" dirty="0"/>
              <a:t>往往</a:t>
            </a:r>
            <a:r>
              <a:rPr lang="zh-TW" altLang="zh-TW" dirty="0"/>
              <a:t>｜</a:t>
            </a:r>
            <a:r>
              <a:rPr lang="en-US" altLang="zh-TW" sz="4000" dirty="0"/>
              <a:t>usually; in most cases…</a:t>
            </a:r>
            <a:endParaRPr lang="zh-TW" altLang="en-US" sz="40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复古风怀念的风格</a:t>
            </a:r>
            <a:r>
              <a:rPr lang="zh-TW" altLang="en-US" dirty="0">
                <a:solidFill>
                  <a:srgbClr val="FF0000"/>
                </a:solidFill>
              </a:rPr>
              <a:t>往往</a:t>
            </a:r>
            <a:r>
              <a:rPr lang="zh-TW" altLang="en-US" dirty="0"/>
              <a:t>就是那些曾经流行过，因为经典而被保存下来的。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传统节日的庆祝活动</a:t>
            </a:r>
            <a:r>
              <a:rPr lang="zh-TW" altLang="en-US" dirty="0">
                <a:solidFill>
                  <a:srgbClr val="FF0000"/>
                </a:solidFill>
              </a:rPr>
              <a:t>往往</a:t>
            </a:r>
            <a:r>
              <a:rPr lang="zh-TW" altLang="en-US" dirty="0"/>
              <a:t>受到大众的喜爱。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冬季的暴风雪</a:t>
            </a:r>
            <a:r>
              <a:rPr lang="zh-TW" altLang="en-US" dirty="0">
                <a:solidFill>
                  <a:srgbClr val="FF0000"/>
                </a:solidFill>
              </a:rPr>
              <a:t>往往</a:t>
            </a:r>
            <a:r>
              <a:rPr lang="zh-TW" altLang="en-US" dirty="0"/>
              <a:t>造成各地交通大乱。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</TotalTime>
  <Words>246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37</cp:revision>
  <dcterms:created xsi:type="dcterms:W3CDTF">2024-07-26T00:45:44Z</dcterms:created>
  <dcterms:modified xsi:type="dcterms:W3CDTF">2026-04-23T07:19:54Z</dcterms:modified>
</cp:coreProperties>
</file>